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Corsiva"/>
      <p:regular r:id="rId26"/>
      <p:bold r:id="rId27"/>
      <p:italic r:id="rId28"/>
      <p:boldItalic r:id="rId29"/>
    </p:embeddedFont>
    <p:embeddedFont>
      <p:font typeface="Permanent Marker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Corsiva-regular.fntdata"/><Relationship Id="rId25" Type="http://schemas.openxmlformats.org/officeDocument/2006/relationships/slide" Target="slides/slide21.xml"/><Relationship Id="rId28" Type="http://schemas.openxmlformats.org/officeDocument/2006/relationships/font" Target="fonts/Corsiva-italic.fntdata"/><Relationship Id="rId27" Type="http://schemas.openxmlformats.org/officeDocument/2006/relationships/font" Target="fonts/Corsiv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orsiva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PermanentMarker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00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767100" y="1499100"/>
            <a:ext cx="7609800" cy="21453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latin typeface="Corsiva"/>
                <a:ea typeface="Corsiva"/>
                <a:cs typeface="Corsiva"/>
                <a:sym typeface="Corsiva"/>
              </a:rPr>
              <a:t>Make Your Bed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Fontainebleau - Le château - PA00086975 - 034.jpg - Wikimedia ..."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/>
        </p:nvSpPr>
        <p:spPr>
          <a:xfrm>
            <a:off x="1210500" y="152025"/>
            <a:ext cx="6723000" cy="18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" sz="48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Goal Setting: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" sz="4800">
                <a:solidFill>
                  <a:srgbClr val="00FF00"/>
                </a:solidFill>
                <a:latin typeface="Courier New"/>
                <a:ea typeface="Courier New"/>
                <a:cs typeface="Courier New"/>
                <a:sym typeface="Courier New"/>
              </a:rPr>
              <a:t>How to Reach the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algn="ctr">
              <a:spcBef>
                <a:spcPts val="0"/>
              </a:spcBef>
              <a:buNone/>
            </a:pPr>
            <a:r>
              <a:t/>
            </a:r>
            <a:endParaRPr sz="9600">
              <a:solidFill>
                <a:srgbClr val="FFFF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1615950" y="1883250"/>
            <a:ext cx="5912100" cy="13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9600">
                <a:solidFill>
                  <a:srgbClr val="0000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Objective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/>
        </p:nvSpPr>
        <p:spPr>
          <a:xfrm>
            <a:off x="3499800" y="2065050"/>
            <a:ext cx="2144400" cy="10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6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Relax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2829225" y="706850"/>
            <a:ext cx="2964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 txBox="1"/>
          <p:nvPr/>
        </p:nvSpPr>
        <p:spPr>
          <a:xfrm>
            <a:off x="2863400" y="2065050"/>
            <a:ext cx="2879700" cy="10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 be content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311700" y="445025"/>
            <a:ext cx="36411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 I have learned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4932350" y="3783475"/>
            <a:ext cx="37413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 any circumstance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371625" y="3783475"/>
            <a:ext cx="2533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Philippians 4:11b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File:Автомобильная пробка на внутреннем МКАД.jpg - Wikimedia Commons"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2177"/>
            <a:ext cx="9144000" cy="3959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File:Автомобильная пробка на внутреннем МКАД.jpg - Wikimedia Commons"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2177"/>
            <a:ext cx="9144000" cy="3959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File:Автомобильная пробка на внутреннем МКАД.jpg - Wikimedia Commons"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2177"/>
            <a:ext cx="9144000" cy="3959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1008_123352.jpg"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521_153614.jpg"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Shape 136"/>
          <p:cNvSpPr txBox="1"/>
          <p:nvPr/>
        </p:nvSpPr>
        <p:spPr>
          <a:xfrm>
            <a:off x="3002100" y="840425"/>
            <a:ext cx="3139800" cy="10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39" name="Shape 139"/>
          <p:cNvSpPr txBox="1"/>
          <p:nvPr/>
        </p:nvSpPr>
        <p:spPr>
          <a:xfrm>
            <a:off x="3575400" y="2415500"/>
            <a:ext cx="19932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1030_090733.jpg"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3002100" y="840425"/>
            <a:ext cx="3139800" cy="10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Paul and Silas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Acts 16:23-25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3575400" y="2415500"/>
            <a:ext cx="1993200" cy="10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David</a:t>
            </a:r>
          </a:p>
          <a:p>
            <a:pPr lvl="0" rtl="0" algn="ctr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Psalm 23:5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 txBox="1"/>
          <p:nvPr/>
        </p:nvSpPr>
        <p:spPr>
          <a:xfrm>
            <a:off x="3167700" y="2179050"/>
            <a:ext cx="2808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NOT satisfied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3432450" y="943325"/>
            <a:ext cx="22791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 content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68" name="Shape 168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1928400" y="2179050"/>
            <a:ext cx="52872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Only the paranoid survive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2829225" y="706850"/>
            <a:ext cx="2964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86" name="Shape 1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 txBox="1"/>
          <p:nvPr/>
        </p:nvSpPr>
        <p:spPr>
          <a:xfrm>
            <a:off x="2789700" y="2133150"/>
            <a:ext cx="3564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It is </a:t>
            </a:r>
            <a:r>
              <a:rPr i="1"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always </a:t>
            </a: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Day 1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2829225" y="706850"/>
            <a:ext cx="2964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189" name="Shape 189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90" name="Shape 190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 txBox="1"/>
          <p:nvPr/>
        </p:nvSpPr>
        <p:spPr>
          <a:xfrm>
            <a:off x="2775000" y="1431600"/>
            <a:ext cx="3594000" cy="22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You’re only as good as your last burger.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David Jordan</a:t>
            </a:r>
          </a:p>
        </p:txBody>
      </p:sp>
      <p:sp>
        <p:nvSpPr>
          <p:cNvPr id="199" name="Shape 199"/>
          <p:cNvSpPr txBox="1"/>
          <p:nvPr/>
        </p:nvSpPr>
        <p:spPr>
          <a:xfrm>
            <a:off x="2829225" y="706850"/>
            <a:ext cx="2964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00" name="Shape 200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208" name="Shape 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Shape 209"/>
          <p:cNvSpPr txBox="1"/>
          <p:nvPr/>
        </p:nvSpPr>
        <p:spPr>
          <a:xfrm>
            <a:off x="2591550" y="1105113"/>
            <a:ext cx="39609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renewing of your mind</a:t>
            </a:r>
          </a:p>
        </p:txBody>
      </p:sp>
      <p:sp>
        <p:nvSpPr>
          <p:cNvPr id="210" name="Shape 210"/>
          <p:cNvSpPr txBox="1"/>
          <p:nvPr/>
        </p:nvSpPr>
        <p:spPr>
          <a:xfrm>
            <a:off x="3414600" y="225425"/>
            <a:ext cx="23148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transformed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1185100" y="2358013"/>
            <a:ext cx="67062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test and approve what is the will of  God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36500" y="4248000"/>
            <a:ext cx="2145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Romans 12:2b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3013000" y="2753300"/>
            <a:ext cx="195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4" name="Shape 214"/>
          <p:cNvSpPr txBox="1"/>
          <p:nvPr/>
        </p:nvSpPr>
        <p:spPr>
          <a:xfrm>
            <a:off x="2235600" y="3543325"/>
            <a:ext cx="4672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good, well-pleasing, perfect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221" name="Shape 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 txBox="1"/>
          <p:nvPr/>
        </p:nvSpPr>
        <p:spPr>
          <a:xfrm>
            <a:off x="2689650" y="2179050"/>
            <a:ext cx="3830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Focusing Question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2829225" y="706850"/>
            <a:ext cx="2964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3600">
              <a:solidFill>
                <a:srgbClr val="FFFFFF"/>
              </a:solidFill>
            </a:endParaRPr>
          </a:p>
        </p:txBody>
      </p:sp>
      <p:sp>
        <p:nvSpPr>
          <p:cNvPr id="224" name="Shape 224"/>
          <p:cNvSpPr txBox="1"/>
          <p:nvPr/>
        </p:nvSpPr>
        <p:spPr>
          <a:xfrm>
            <a:off x="5793825" y="3783475"/>
            <a:ext cx="3038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225" name="Shape 225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G_20170817_112650.jpg" id="232" name="Shape 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Shape 233"/>
          <p:cNvSpPr txBox="1"/>
          <p:nvPr/>
        </p:nvSpPr>
        <p:spPr>
          <a:xfrm>
            <a:off x="1594800" y="445025"/>
            <a:ext cx="59544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What’s the one thing I can do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x="2476800" y="1494650"/>
            <a:ext cx="41904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such that by doing it</a:t>
            </a:r>
          </a:p>
        </p:txBody>
      </p:sp>
      <p:sp>
        <p:nvSpPr>
          <p:cNvPr id="235" name="Shape 235"/>
          <p:cNvSpPr txBox="1"/>
          <p:nvPr/>
        </p:nvSpPr>
        <p:spPr>
          <a:xfrm>
            <a:off x="371625" y="3783475"/>
            <a:ext cx="233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2977200" y="2592875"/>
            <a:ext cx="3189600" cy="7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everything else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1594800" y="3511675"/>
            <a:ext cx="61077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will be easier or unnecessary?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